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4290000" cy="41910000"/>
  <p:notesSz cx="6858000" cy="90281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ahoma, verdana, arial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200">
          <p15:clr>
            <a:srgbClr val="A4A3A4"/>
          </p15:clr>
        </p15:guide>
        <p15:guide id="2" pos="10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B2"/>
    <a:srgbClr val="000000"/>
    <a:srgbClr val="000066"/>
    <a:srgbClr val="006600"/>
    <a:srgbClr val="006666"/>
    <a:srgbClr val="00CC99"/>
    <a:srgbClr val="FFB84F"/>
    <a:srgbClr val="FF9900"/>
    <a:srgbClr val="33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8" autoAdjust="0"/>
    <p:restoredTop sz="87626" autoAdjust="0"/>
  </p:normalViewPr>
  <p:slideViewPr>
    <p:cSldViewPr>
      <p:cViewPr>
        <p:scale>
          <a:sx n="30" d="100"/>
          <a:sy n="30" d="100"/>
        </p:scale>
        <p:origin x="576" y="48"/>
      </p:cViewPr>
      <p:guideLst>
        <p:guide orient="horz" pos="13200"/>
        <p:guide pos="108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61" rIns="90723" bIns="45361" numCol="1" anchor="t" anchorCtr="0" compatLnSpc="1">
            <a:prstTxWarp prst="textNoShape">
              <a:avLst/>
            </a:prstTxWarp>
          </a:bodyPr>
          <a:lstStyle>
            <a:lvl1pPr algn="l" defTabSz="9080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61" rIns="90723" bIns="45361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77263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61" rIns="90723" bIns="45361" numCol="1" anchor="b" anchorCtr="0" compatLnSpc="1">
            <a:prstTxWarp prst="textNoShape">
              <a:avLst/>
            </a:prstTxWarp>
          </a:bodyPr>
          <a:lstStyle>
            <a:lvl1pPr algn="l" defTabSz="9080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577263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61" rIns="90723" bIns="45361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B016268-B1C2-455B-924F-596F65DA42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, verdana, 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, verdana, arial" charset="0"/>
              </a:defRPr>
            </a:lvl1pPr>
          </a:lstStyle>
          <a:p>
            <a:pPr>
              <a:defRPr/>
            </a:pPr>
            <a:fld id="{EB752A5E-2E61-487C-BEF9-FE5E982DCED4}" type="datetimeFigureOut">
              <a:rPr lang="pt-BR"/>
              <a:pPr>
                <a:defRPr/>
              </a:pPr>
              <a:t>05/12/2018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677863"/>
            <a:ext cx="2768600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287838"/>
            <a:ext cx="5486400" cy="4062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575675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, verdana, 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575675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, verdana, arial" charset="0"/>
              </a:defRPr>
            </a:lvl1pPr>
          </a:lstStyle>
          <a:p>
            <a:pPr>
              <a:defRPr/>
            </a:pPr>
            <a:fld id="{0DAE6626-EB24-4897-A61E-55AE832B71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D47085-F3C2-4F1C-9D79-1A7D9BDFFEA1}" type="slidenum">
              <a:rPr lang="pt-BR" altLang="pt-BR" smtClean="0">
                <a:latin typeface="tahoma, verdana, arial"/>
              </a:rPr>
              <a:pPr/>
              <a:t>1</a:t>
            </a:fld>
            <a:endParaRPr lang="pt-BR" altLang="pt-BR">
              <a:latin typeface="tahoma, verdana, 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71750" y="13019088"/>
            <a:ext cx="29146500" cy="8983662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43500" y="23749000"/>
            <a:ext cx="24003000" cy="10710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C903B-4B78-47BE-8A1C-D4431E3FF3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A94F2-EAA3-4DCB-B6E1-C99456769E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4433213" y="3724275"/>
            <a:ext cx="7286625" cy="335280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0163" y="3724275"/>
            <a:ext cx="21710650" cy="335280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98A8D-FE5E-4846-9F5F-03C52E4AF7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2B7E3-373B-4E1A-B812-AE8579A26D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275" y="26930350"/>
            <a:ext cx="29146500" cy="83248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08275" y="17762538"/>
            <a:ext cx="29146500" cy="91678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37CF0-22CC-4BC2-B2F2-164617F5A7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0163" y="12104688"/>
            <a:ext cx="14498637" cy="2514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221200" y="12104688"/>
            <a:ext cx="14498638" cy="2514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4FD-BC21-4B5B-99E2-F0DE29E114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677988"/>
            <a:ext cx="30861000" cy="6985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14500" y="9380538"/>
            <a:ext cx="15151100" cy="3910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14500" y="13290550"/>
            <a:ext cx="15151100" cy="241474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419638" y="9380538"/>
            <a:ext cx="15155862" cy="3910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419638" y="13290550"/>
            <a:ext cx="15155862" cy="241474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DFB79-F579-4EB5-8012-2F64825839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5BF1-D664-4887-A387-BFC1664898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B7F98-747C-46E0-8570-346D36E201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668463"/>
            <a:ext cx="11280775" cy="7100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406438" y="1668463"/>
            <a:ext cx="19169062" cy="35769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14500" y="8769350"/>
            <a:ext cx="11280775" cy="2866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DE3B-BB92-47F3-9996-2790C3D081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1475" y="29337000"/>
            <a:ext cx="20574000" cy="3463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21475" y="3744913"/>
            <a:ext cx="20574000" cy="25146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21475" y="32800925"/>
            <a:ext cx="20574000" cy="4918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9662D-D6B7-4762-BA40-CDF0F50C30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70163" y="3724275"/>
            <a:ext cx="29149675" cy="698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5205" tIns="267601" rIns="535205" bIns="2676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0163" y="12104688"/>
            <a:ext cx="29149675" cy="2514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5205" tIns="267601" rIns="535205" bIns="2676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70163" y="38185725"/>
            <a:ext cx="7146925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205" tIns="267601" rIns="535205" bIns="267601" numCol="1" anchor="t" anchorCtr="0" compatLnSpc="1">
            <a:prstTxWarp prst="textNoShape">
              <a:avLst/>
            </a:prstTxWarp>
          </a:bodyPr>
          <a:lstStyle>
            <a:lvl1pPr algn="l">
              <a:defRPr sz="81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15750" y="38185725"/>
            <a:ext cx="10858500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205" tIns="267601" rIns="535205" bIns="267601" numCol="1" anchor="t" anchorCtr="0" compatLnSpc="1">
            <a:prstTxWarp prst="textNoShape">
              <a:avLst/>
            </a:prstTxWarp>
          </a:bodyPr>
          <a:lstStyle>
            <a:lvl1pPr algn="ctr">
              <a:defRPr sz="81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4572913" y="38185725"/>
            <a:ext cx="7146925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205" tIns="267601" rIns="535205" bIns="267601" numCol="1" anchor="t" anchorCtr="0" compatLnSpc="1">
            <a:prstTxWarp prst="textNoShape">
              <a:avLst/>
            </a:prstTxWarp>
          </a:bodyPr>
          <a:lstStyle>
            <a:lvl1pPr algn="r">
              <a:defRPr sz="8100">
                <a:latin typeface="Times New Roman" pitchFamily="18" charset="0"/>
              </a:defRPr>
            </a:lvl1pPr>
          </a:lstStyle>
          <a:p>
            <a:pPr>
              <a:defRPr/>
            </a:pPr>
            <a:fld id="{BCB19ED0-76AB-48FB-8C35-DD33F8CA34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349875" rtl="0" eaLnBrk="0" fontAlgn="base" hangingPunct="0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349875" rtl="0" eaLnBrk="0" fontAlgn="base" hangingPunct="0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2pPr>
      <a:lvl3pPr algn="ctr" defTabSz="5349875" rtl="0" eaLnBrk="0" fontAlgn="base" hangingPunct="0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3pPr>
      <a:lvl4pPr algn="ctr" defTabSz="5349875" rtl="0" eaLnBrk="0" fontAlgn="base" hangingPunct="0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4pPr>
      <a:lvl5pPr algn="ctr" defTabSz="5349875" rtl="0" eaLnBrk="0" fontAlgn="base" hangingPunct="0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5pPr>
      <a:lvl6pPr marL="457200" algn="ctr" defTabSz="5349875" rtl="0" fontAlgn="base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6pPr>
      <a:lvl7pPr marL="914400" algn="ctr" defTabSz="5349875" rtl="0" fontAlgn="base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7pPr>
      <a:lvl8pPr marL="1371600" algn="ctr" defTabSz="5349875" rtl="0" fontAlgn="base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8pPr>
      <a:lvl9pPr marL="1828800" algn="ctr" defTabSz="5349875" rtl="0" fontAlgn="base">
        <a:spcBef>
          <a:spcPct val="0"/>
        </a:spcBef>
        <a:spcAft>
          <a:spcPct val="0"/>
        </a:spcAft>
        <a:defRPr sz="25600">
          <a:solidFill>
            <a:schemeClr val="tx2"/>
          </a:solidFill>
          <a:latin typeface="Times New Roman" pitchFamily="18" charset="0"/>
        </a:defRPr>
      </a:lvl9pPr>
    </p:titleStyle>
    <p:bodyStyle>
      <a:lvl1pPr marL="2005013" indent="-2005013" algn="l" defTabSz="5349875" rtl="0" eaLnBrk="0" fontAlgn="base" hangingPunct="0">
        <a:spcBef>
          <a:spcPct val="20000"/>
        </a:spcBef>
        <a:spcAft>
          <a:spcPct val="0"/>
        </a:spcAft>
        <a:buChar char="•"/>
        <a:defRPr sz="18800">
          <a:solidFill>
            <a:schemeClr val="tx1"/>
          </a:solidFill>
          <a:latin typeface="+mn-lt"/>
          <a:ea typeface="+mn-ea"/>
          <a:cs typeface="+mn-cs"/>
        </a:defRPr>
      </a:lvl1pPr>
      <a:lvl2pPr marL="4348163" indent="-1670050" algn="l" defTabSz="5349875" rtl="0" eaLnBrk="0" fontAlgn="base" hangingPunct="0">
        <a:spcBef>
          <a:spcPct val="20000"/>
        </a:spcBef>
        <a:spcAft>
          <a:spcPct val="0"/>
        </a:spcAft>
        <a:buChar char="–"/>
        <a:defRPr sz="16300">
          <a:solidFill>
            <a:schemeClr val="tx1"/>
          </a:solidFill>
          <a:latin typeface="+mn-lt"/>
        </a:defRPr>
      </a:lvl2pPr>
      <a:lvl3pPr marL="6689725" indent="-1339850" algn="l" defTabSz="5349875" rtl="0" eaLnBrk="0" fontAlgn="base" hangingPunct="0">
        <a:spcBef>
          <a:spcPct val="20000"/>
        </a:spcBef>
        <a:spcAft>
          <a:spcPct val="0"/>
        </a:spcAft>
        <a:buChar char="•"/>
        <a:defRPr sz="14000">
          <a:solidFill>
            <a:schemeClr val="tx1"/>
          </a:solidFill>
          <a:latin typeface="+mn-lt"/>
        </a:defRPr>
      </a:lvl3pPr>
      <a:lvl4pPr marL="9364663" indent="-1336675" algn="l" defTabSz="5349875" rtl="0" eaLnBrk="0" fontAlgn="base" hangingPunct="0">
        <a:spcBef>
          <a:spcPct val="20000"/>
        </a:spcBef>
        <a:spcAft>
          <a:spcPct val="0"/>
        </a:spcAft>
        <a:buChar char="–"/>
        <a:defRPr sz="11700">
          <a:solidFill>
            <a:schemeClr val="tx1"/>
          </a:solidFill>
          <a:latin typeface="+mn-lt"/>
        </a:defRPr>
      </a:lvl4pPr>
      <a:lvl5pPr marL="12041188" indent="-1336675" algn="l" defTabSz="5349875" rtl="0" eaLnBrk="0" fontAlgn="base" hangingPunct="0">
        <a:spcBef>
          <a:spcPct val="20000"/>
        </a:spcBef>
        <a:spcAft>
          <a:spcPct val="0"/>
        </a:spcAft>
        <a:buChar char="»"/>
        <a:defRPr sz="11700">
          <a:solidFill>
            <a:schemeClr val="tx1"/>
          </a:solidFill>
          <a:latin typeface="+mn-lt"/>
        </a:defRPr>
      </a:lvl5pPr>
      <a:lvl6pPr marL="12498388" indent="-1336675" algn="l" defTabSz="5349875" rtl="0" fontAlgn="base">
        <a:spcBef>
          <a:spcPct val="20000"/>
        </a:spcBef>
        <a:spcAft>
          <a:spcPct val="0"/>
        </a:spcAft>
        <a:buChar char="»"/>
        <a:defRPr sz="11700">
          <a:solidFill>
            <a:schemeClr val="tx1"/>
          </a:solidFill>
          <a:latin typeface="+mn-lt"/>
        </a:defRPr>
      </a:lvl6pPr>
      <a:lvl7pPr marL="12955588" indent="-1336675" algn="l" defTabSz="5349875" rtl="0" fontAlgn="base">
        <a:spcBef>
          <a:spcPct val="20000"/>
        </a:spcBef>
        <a:spcAft>
          <a:spcPct val="0"/>
        </a:spcAft>
        <a:buChar char="»"/>
        <a:defRPr sz="11700">
          <a:solidFill>
            <a:schemeClr val="tx1"/>
          </a:solidFill>
          <a:latin typeface="+mn-lt"/>
        </a:defRPr>
      </a:lvl7pPr>
      <a:lvl8pPr marL="13412788" indent="-1336675" algn="l" defTabSz="5349875" rtl="0" fontAlgn="base">
        <a:spcBef>
          <a:spcPct val="20000"/>
        </a:spcBef>
        <a:spcAft>
          <a:spcPct val="0"/>
        </a:spcAft>
        <a:buChar char="»"/>
        <a:defRPr sz="11700">
          <a:solidFill>
            <a:schemeClr val="tx1"/>
          </a:solidFill>
          <a:latin typeface="+mn-lt"/>
        </a:defRPr>
      </a:lvl8pPr>
      <a:lvl9pPr marL="13869988" indent="-1336675" algn="l" defTabSz="5349875" rtl="0" fontAlgn="base">
        <a:spcBef>
          <a:spcPct val="20000"/>
        </a:spcBef>
        <a:spcAft>
          <a:spcPct val="0"/>
        </a:spcAft>
        <a:buChar char="»"/>
        <a:defRPr sz="11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hyperlink" Target="http://www.janelanaweb.com/dinheiro/imagens_main/dinheiro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166"/>
          <p:cNvSpPr>
            <a:spLocks noChangeArrowheads="1"/>
          </p:cNvSpPr>
          <p:nvPr/>
        </p:nvSpPr>
        <p:spPr bwMode="auto">
          <a:xfrm>
            <a:off x="22457863" y="12351282"/>
            <a:ext cx="10009112" cy="72072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102178" tIns="51088" rIns="102178" bIns="51088" anchor="ctr"/>
          <a:lstStyle/>
          <a:p>
            <a:pPr defTabSz="1020763">
              <a:defRPr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4. CONSIDERAÇÕES FINAIS</a:t>
            </a:r>
          </a:p>
        </p:txBody>
      </p:sp>
      <p:sp>
        <p:nvSpPr>
          <p:cNvPr id="2057" name="Text Box 3415"/>
          <p:cNvSpPr txBox="1">
            <a:spLocks noChangeArrowheads="1"/>
          </p:cNvSpPr>
          <p:nvPr/>
        </p:nvSpPr>
        <p:spPr bwMode="auto">
          <a:xfrm>
            <a:off x="972121" y="12351397"/>
            <a:ext cx="10700271" cy="7921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1. INTRODUÇÃO </a:t>
            </a:r>
          </a:p>
        </p:txBody>
      </p:sp>
      <p:sp>
        <p:nvSpPr>
          <p:cNvPr id="2053" name="Text Box 3416"/>
          <p:cNvSpPr txBox="1">
            <a:spLocks noChangeArrowheads="1"/>
          </p:cNvSpPr>
          <p:nvPr/>
        </p:nvSpPr>
        <p:spPr bwMode="auto">
          <a:xfrm>
            <a:off x="12190413" y="24230013"/>
            <a:ext cx="102997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63" tIns="43432" rIns="86863" bIns="43432">
            <a:spAutoFit/>
          </a:bodyPr>
          <a:lstStyle/>
          <a:p>
            <a:pPr algn="just" defTabSz="692150">
              <a:spcBef>
                <a:spcPct val="50000"/>
              </a:spcBef>
            </a:pPr>
            <a:r>
              <a:rPr lang="pt-BR" altLang="pt-BR" sz="3100" b="1"/>
              <a:t> </a:t>
            </a:r>
            <a:endParaRPr lang="pt-BR" altLang="pt-BR" sz="3100"/>
          </a:p>
        </p:txBody>
      </p:sp>
      <p:sp>
        <p:nvSpPr>
          <p:cNvPr id="2054" name="Text Box 3434"/>
          <p:cNvSpPr txBox="1">
            <a:spLocks noChangeArrowheads="1"/>
          </p:cNvSpPr>
          <p:nvPr/>
        </p:nvSpPr>
        <p:spPr bwMode="auto">
          <a:xfrm>
            <a:off x="-60972" y="3957868"/>
            <a:ext cx="34336038" cy="597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18" tIns="45960" rIns="91918" bIns="45960">
            <a:spAutoFit/>
          </a:bodyPr>
          <a:lstStyle/>
          <a:p>
            <a:pPr algn="ctr" defTabSz="692150" eaLnBrk="0" hangingPunct="0"/>
            <a:endParaRPr lang="pt-BR" altLang="pt-BR" sz="4800" b="1" dirty="0">
              <a:latin typeface="Arial" pitchFamily="34" charset="0"/>
              <a:cs typeface="Arial" pitchFamily="34" charset="0"/>
            </a:endParaRPr>
          </a:p>
          <a:p>
            <a:pPr algn="ctr" defTabSz="692150"/>
            <a:endParaRPr lang="pt-BR" altLang="pt-BR" sz="4000" b="1" dirty="0">
              <a:latin typeface="Arial" pitchFamily="34" charset="0"/>
              <a:cs typeface="Arial" pitchFamily="34" charset="0"/>
            </a:endParaRPr>
          </a:p>
          <a:p>
            <a:pPr algn="ctr" defTabSz="692150"/>
            <a:endParaRPr lang="pt-BR" altLang="pt-BR" sz="6000" b="1" dirty="0">
              <a:latin typeface="Arial" pitchFamily="34" charset="0"/>
              <a:cs typeface="Arial" pitchFamily="34" charset="0"/>
            </a:endParaRPr>
          </a:p>
          <a:p>
            <a:pPr algn="ctr" defTabSz="692150"/>
            <a:endParaRPr lang="pt-BR" altLang="pt-BR" sz="6000" b="1" dirty="0">
              <a:latin typeface="Arial" pitchFamily="34" charset="0"/>
              <a:cs typeface="Arial" pitchFamily="34" charset="0"/>
            </a:endParaRPr>
          </a:p>
          <a:p>
            <a:pPr algn="ctr" defTabSz="692150"/>
            <a:endParaRPr lang="pt-BR" altLang="pt-BR" sz="6000" b="1" dirty="0">
              <a:latin typeface="Arial" pitchFamily="34" charset="0"/>
              <a:cs typeface="Arial" pitchFamily="34" charset="0"/>
            </a:endParaRPr>
          </a:p>
          <a:p>
            <a:pPr algn="ctr" defTabSz="692150">
              <a:spcBef>
                <a:spcPct val="50000"/>
              </a:spcBef>
            </a:pPr>
            <a:r>
              <a:rPr lang="pt-BR" altLang="pt-BR" sz="7600" dirty="0"/>
              <a:t>TÍTULO</a:t>
            </a:r>
          </a:p>
        </p:txBody>
      </p:sp>
      <p:sp>
        <p:nvSpPr>
          <p:cNvPr id="2055" name="Rectangle 3450">
            <a:hlinkClick r:id="rId4"/>
          </p:cNvPr>
          <p:cNvSpPr>
            <a:spLocks noChangeArrowheads="1"/>
          </p:cNvSpPr>
          <p:nvPr/>
        </p:nvSpPr>
        <p:spPr bwMode="auto">
          <a:xfrm>
            <a:off x="16641763" y="20178713"/>
            <a:ext cx="3429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 altLang="pt-BR"/>
          </a:p>
        </p:txBody>
      </p:sp>
      <p:sp>
        <p:nvSpPr>
          <p:cNvPr id="2063" name="Text Box 3658"/>
          <p:cNvSpPr txBox="1">
            <a:spLocks noChangeArrowheads="1"/>
          </p:cNvSpPr>
          <p:nvPr/>
        </p:nvSpPr>
        <p:spPr bwMode="auto">
          <a:xfrm>
            <a:off x="871192" y="32980336"/>
            <a:ext cx="10687050" cy="7921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just" eaLnBrk="1" hangingPunct="1">
              <a:defRPr/>
            </a:pPr>
            <a:r>
              <a:rPr lang="pt-BR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RESULTADOS E DISCUSSÕES</a:t>
            </a:r>
          </a:p>
        </p:txBody>
      </p:sp>
      <p:sp>
        <p:nvSpPr>
          <p:cNvPr id="3" name="Text Box 3674"/>
          <p:cNvSpPr txBox="1">
            <a:spLocks noChangeArrowheads="1"/>
          </p:cNvSpPr>
          <p:nvPr/>
        </p:nvSpPr>
        <p:spPr bwMode="auto">
          <a:xfrm>
            <a:off x="12176125" y="12901613"/>
            <a:ext cx="2822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762" tIns="48381" rIns="96762" bIns="48381">
            <a:spAutoFit/>
          </a:bodyPr>
          <a:lstStyle/>
          <a:p>
            <a:pPr algn="ctr" defTabSz="968375">
              <a:spcBef>
                <a:spcPct val="50000"/>
              </a:spcBef>
            </a:pPr>
            <a:endParaRPr lang="pt-BR" altLang="pt-BR" sz="2400"/>
          </a:p>
        </p:txBody>
      </p:sp>
      <p:sp>
        <p:nvSpPr>
          <p:cNvPr id="2058" name="AutoShape 36" descr="data:image/jpeg;base64,/9j/4AAQSkZJRgABAQAAAQABAAD/2wCEAAkGBxQSEhQUEhQUFRUXGBgVFxcXFxUXFxgYGBcYFxQXFBcYHCggGBolHBQUITEhJSkrLi4uFx8zODMsNygtLisBCgoKDg0OGhAQFywcHBwsLCwsLCwsLCwsLCwsLCwsLCwsLCwsLCwsLCwsLCwsLCwsLCwsLCwsLCwsNyw3LDcrK//AABEIAMABBgMBIgACEQEDEQH/xAAcAAABBQEBAQAAAAAAAAAAAAAGAgMEBQcAAQj/xABAEAABAgMEBAoIBQQDAQAAAAABAhEAAyEEBRIxBkFRkSIyU2FxcoGxstETFiMzUnOhwQc0QpLhFCRi8BVDgvH/xAAYAQEBAQEBAAAAAAAAAAAAAAABAAIDBP/EACARAQEAAgIDAQEBAQAAAAAAAAABAhEhMQMSQVFhIhP/2gAMAwEAAhEDEQA/ANe0gvhNkliYpKlgqCGSz1BL16sUSdPZZ/6Zm9HnEj8Qx/bI+anwrgAlpiI7GnEvkpm9HnHvrtL5KZvT5wDpO+PCsDMgdLRbi0OfXaXyUzenzj312l8lM3p84BjakDNSR0qSPvEdN5Sj/wBiOxQMW4tNB9dZfJTN6fOPRppL5KZvT5wAf8lJ5RO+O/5SRy0v9wg2tNAOmcvkl70+cd65y+Smb0+cAgt0s/rQf/Q/0Q8iaDkUntB7oNnQ19c5fJTN6fOO9c5fJL3p84DSmOVDsaGXrnL5Je9PnHh00l8lM3p84DjCCY0hidN5fJTN6POOk6cS1KSn0MzhKSnNOsgPnzwFkQ7YU+1lfMR4hAGrWqdgQpZD4QS3RFKNKEcmvenzi0vb3M3qK7oA0wwUVDSVHJq3p8471lRyat6fOBkGE44dRbE50mRyat6fOO9ZkcmrenzgZJhvFzwcIVes6OTVvT5x3rMjk1b0+cChmc4hv04GsbxFwhh6yo+BW9PnHesyPgVvT5wHG2J+IbxHC2I+JP7k+cBGPrKj4Fb0+ce+siPgVvT5wIi0JP6k7xC0zQ2YPbDwhX6yI+BW8R3rIj4Fb0+cDAMeY+aICc6So+BW9PnHesqPgVvT5wMOI9EWlsf2eZiSlWWIBW8PHQ3d3upfUT4RHQFQ/iB+WT8xPhXGRaU36bMgBAeYvI/CNZbWY13T/wDLJ+anwrjB/wAQpChOlqORFOzPv+sBVE23zpo9pNWeZ2G4UhMuSVZqVvjxMxgGbeIel2hIjFtL1NibWd5h9FnJ1/WGhaueHUWqM+1a1DgsBj3+gh2XahSJSZ6c6fWMe1Wor12PZ3QkWM6qfSJ5tydX3jjaAfN4ParSOhc5IYLUOgxIReVoTlNX2l++Eqn7GhBng+bRqZVaWEq+7UzBaVdKU/UiJVj0yluBPATXCVocpB211dsD94TSJbDIlIPQTXyiBaFhKEjACCeNTWOKB2R1xtvbNaogvUEEZgguCDkQYk2BPtZfXR4hARoBebTJlmU7e8l5kDILTzDiltpMHtkT7SX10eIRuRlol7+4m9RXdAEDB7fPuJvUV3RmF/2ky7PMWk1CabQTSJGLz0mkylFOLEoZgB67HyEU8zTRZ4kodpJgUsSXBJ38+uJclI2xnKqLZWk1pOQSnoFfrEZd7T1ZrVv+0NCYIWmYIz7HRpc2arNSt8NmSs6zEsThChNTB7U6V6pB2neYSmzmJ5tKXp3x4Zwg3VoxLlrAzP1hxOIDM7zCjP2GEC0PDtaSrLOXqWsdphcy+JklQSha1nWHcDpJiPJmc8VtntDFyoBT69r641jyKM7m0pEz2c5OBX6Vaidh2QUoEZAJ6ilZO2h8vpGl6K3gZ9nQpXGZjztRzujrGWoXd7qX1E+ER0dd3upfUT4RHRkqHT/8snV7RPhXGaX7c4tUrASQpJxJI2szHaP91Rpmn35ZPzE+FcA0sQfTGQW+R6JapZxYkliCB2QyDzK3fzBZphZALUSw4SUntYj7RCs9mCu2M2wqIg6gs9n8x6gnNlfSCWXYwdUPosY2U5ozcodUOy1dYCmYrXblD3pAWIKqf4mCVFhHw12s8SrPJSEkqIGbClWLHcxjNyxhkoORMeoB6G84WVnYrsT/ADBYbKcTkUAdk7h9SITPszJSo4WUHSx56jpi95fiuNCrk54v2mGjOY5q/aYKUpGuG1SEnZug/wCk/F6hr+tSxBcg0IKSIjemlguAX/3bBlabuQEobjFOJTtrJwt2RV2m7k/DG/eDVRNEZzWtCq1dL8xGR7QI1yxn2kvro8QjJ7JL9GtJZmI3PGrXf7yX10eIR1xu2a0S+PcTeorujN7wsonSpks6xTp1RpF8e4m9RXdACIgyJcpcslKklJFCCO+GzOO1uaDfTm7gsIWKFyC2ulHgRRdIfKLQRv6g7frC02vnG+JiboTsEKNzJzYQWQ8q9VuHxDphP9cn4w3bFim607BC/wCiSBkPpGOGuVObejb9DC03kgjjN2GLQWMHJI+kJmWIa0CH/K1VabxR8X0McLanUo/tMTFWRPwDdDfogP0CLhappN5oGtR7Ibm3mhTkoJO1hEgyxsjwDOkM0ENVuJphZOyD38O7wCguUzEcPmLu7QFzsmgi/DxHt1q2Jbef4G+Nxl9AXd7qX1E+ER0eXb7qX1EeER0BUenv5dPzE+FUBUiDbTz8un5ifCuAiVB9PwNaY2cGdKLO6CNeo08UQJMgAReaVp9yedad4SR3GKoCOXkvLWLxKdUItVtTKAUaklhUdufM8PJTAzexCp1SCHZJBcOKZ6gM/OOOM9q6dRJtF8qUtJCuC/EQSF4grglRZgGJ4pOQ7YFpssouslRmPiwlSSEqWoHLC5LuCDV3MXt26NmYAqZwMNAnNRZ3xE5O+XNzCLWxWOzSZg4QdIWyMypSk4cJ3u0d5ZOILjbzQfZbIpRCgcCATQVUlgWoSz1ZubVnDt222aAUy0LWlDqVxlYBwgQUj/IA4hWm4ksNiWgnAtKphSlASFhDJSxAJNAWAADbXZ6ITYZ6FITKJ9HNPtFSUqWkGoDqlgAlLAEOKu9C8NkrPRuXOCw6C4LHCpsQfUQOzfHKBEN2qxmy2hYTiwcFJKw5Uk1KmcCqkllZajE1SQWKWwnLU/OdhjjljpuXZElXbm8eTa5VaHJcqmY2t0wmSGUdkWgr7VLqGjRrr48vrp8QgFnyajpHfB1dg9ogbFo8Qjv43PJot8e4m9RXdAGgQeXv7ib1Fd0AqY2yrtJpAMgnYpJ3lvvAgIOb4TikTB/i+4g/aAV6w1PQWj2fNSgYlkAbTHjwI6Q3j6ReFJ4CfqdcY7ah68dI1qJTLZKdus9sU5tKy7qNc6xIsF3LmvhyGZOQ/mLdGjqWHCrr8ozcscWpjlVCmcQ2EkMXz1tnFhZr6mDjcINrz3wq8rlVKALBumKuHcqssEdjvVMyh4J1bDVhE1aaQIIMEt22vGgPxhQ/YxnKaR0Su2GZtIklXnEO0qq0OIqJOUXHTBjoJLYqO3zgLUajpg+0HRwFHZ5x0vDEbZdvupfUT4RHR12+5ldRHhEdElJp5+XT8xPhXARKVBtp7+WT8xPhVAPIrGL21JwhaTIeWg7F96T5RREQQ6Re4/8AST3wPkRy8tawhFsdMlSks7Zksw5oqdHrCkzEuxADnsdxz5P5a7m8EFUlYQWVgLF2Ys0BNgvFUtQxghnBHaxz2EMRrc88Xi6rdurK0C1WwKQsSlcIdjOWLHWK5xBsF2EgFeIHYAN5Jd464rKJaTMmlgp3qAGOTnWaDfD1kv5ACgtQYBqHdnBL8jp3zUqdITgwoEv0juQupWkCuEmiVPXs2PBTYAgy0hGEpYB0thLcEs1NX0jO7ZNCiVTBwUmtCXYjEkgVBq0El0Xqv0Sggo9FJCSV1UAlgTLCUuTrD0IbItXrJw5ZXk9plYPSycWMASuGsHWhjXEKpapbWAeaKC45CvRqDhWFTBQL8E1wnWCNhY80F98Tppsy1SRwyh0ihzGQIzNT0tArdMrDMUlQKSwOHIZF6Vfmc6ozn0p2kJG3Uaw2Axc83+88OSwcueOmS2jPwPDLJWl2DqGWWYyaC+7B7RB/zR4hAvY3K5QcsK/R8oKrt48vrp8Qjr42cmg3v7ib1Fd0AqIOr39xN6iu6AMRqswq1peWsbUq7jGdPwo0kCh6D3RmxHCPTFU9tM4JQtRyAJgKscgzZgGTmu+sF15SiqUsDWk5a+aBS6ZxRMChmAW84PjU7HCbIEIZIoA7ZPTXFALWVr4pI1qJINNgyH1iTcVuUtagp2UGBLuSz1eHEy8JKdlI8t/zbvmvR309QMQKVVBFYELZJKFEGDWUOyKDSIAKFK7YvFlzpZ47iiSdUXNyTWOGlftFOoViyuNLzA2de3oj1OGl8oRFtQrE6almiFaoozVavMRpehElpBPxHujOEIcxq+i0tpEumbmN1mNRu33UvqI8Ijo9u/3UvqJ8IjoEodPz/bJ+anwrgFkKYweaej+3T81PhVANJTWMZTludI+kAeTSpxJ+7wPLq3ZF7pCHk0+JL/V4oSsOKf7WvT5Rx8nbePR9C2EA9+2RSJxzwqUSCxoKEroS7OMtmUGaEkuYrr7VLCAJ7jE5lhPHJFMQocIfWYxhlrI2biPYL29LZ1pmJHFCeC+pLBVXLlQenZDl2XZKnTEoWoISSQAXctUBSwCKNqYUq1IFbFaig0qKFQ53HCbawOcT/wCvUTwSwbJwzVzbaatHo9ddCZfotvG6l4zJROmKlrUFh0FYUXZJUBU63w7asxIVdd42axSZ4VMMwe+CAlSQlfBwSiakroKksMAoMyHzL0m4SMa2rxdRUVOxAo4UR0a4dkIl+iSFJqFPhYEE7DwWYAmgzIB1GNRi3kZ2i2L/AOOMtWJc4tjEoswVwiXSRhl1SCwFCQ2uKrR0CSoJOBLoQpKQ5whalYHJqCClQPOptkMXXaVy0zFCoICTVNAsKSQEnUzFTagCaZw50tUq0nEAs1di6VEcKUoF+LiKTStDmQYLNzSl1ROZjFXOXD9MPqnYqV54o5d7jCApWIk6mACa1zKncGhApk9QLawLxodJJFCGoTztrFRHGTKdt3V6TLEAFgnaW/bBNYOPL66e8QN2EPMTqrXbkc37IJLt40rnWk71PHfDpzyaBfHuJvUV3Rn7xoF8e4m9RXdAEERVRIQpxGbzRU9MaMaDsjOFq4R6YSUMoFplnEqeUkcFRcdBgqlmIF6yEqQ6iEtUK2GM0wx6TCxFGyMNptrkk7XeK6RaSrZ2xKQVfC3PHC4frtMk82mjwO3tOKlmLJSwlJJ7OmKYl3Osxrx465GdMM5i80WkvN6odtr0+8VSUAViTddsMmYFjoPQc469sdCm1jPmivtSYmS7WicCUHbQ0O6IsxGIEiGMVDsqa9savo4Xko6Iy6wp4RjUdF5bSkDtPZG/rM6aZYPdS+onwiOjrD7tHVT3COgCi09H9un5ifCuAiUIONOvy6fmJ8KoCZQjNaiBpKkCUDlwx2liK7vpA9KDmLzSsumUP8idwb7wNW61CUnU5oH313Ry8k3Wsam2iamWha/0pBLmjtl9oAp1qVNBWt1LFCrYFcUM7J1sAKtnC7VOmTVPMILh0/CkNmzPnraseWxctM0plrV6MFITwClRYO+H9NcZqaOM6xrDx+qyy2hTEUDJZxzijlsO0564cQWAOwRKMmWRi4ZBJyzScwzk0Ool6l4mmzJKRWhwqSc3cHE42jg0O3sjdEiuQ5dyK1cjpyiemWQk1cCrZqNWdqZvQlsjXa2qUBQBzzB8jXLUwibZrOClIDYqnVTIKcnMilBsfVAU2Xd4QiXNAxklimvBdmZTUo5oWLEEiIs+WkqKVqKapzCSEgJw4ioCoYDV2PF5Js602d2NeES4wEalUDKqFZEZagTAtbpXtQl2BZ+OAuuFq1GbFss4ZVYStkrYFzkTwVIfalQBoc8QGw1ET7JeigQkMmZixBYKgVBqS1JdiCS/MxiFJsxZykgMUvxizqfD0NlXsYE21isS1y1JUgHCQoKTiSocE4Ug14JURnTg5whf6O3gJywaBQQpRAyYBqc38waWLjyuZSO8RnmhFmKbTMBSA0k0DgHEsNTL9J36o0KUrhS2+NHiEUmoLWg3v7ib1Fd0AaEwe3t7mb1Fd0AqYRCpiXSeg90ZsrjHpjSLQWlqP+J7ozSbNCcS1FkgOTBWjk+0JlpKlFgP9pAfed5qnK2IB4KfudphF73oZ6tiBxU/c88QkGLQ2koBiYm1KA1dMV6Z1YtZMhKw6Cx1jyjGUdcbwgzVlWZeFSJYzMTk2EvnEhFhAqaxm5SNSK70BPREdYaLxaA3NFBaZrqLZPSHC7Zz4eS1EFwT2RPk3osZsdvPFac4cBeOrmI7FNBLpP8AEavo8jDKS+pKfrU/aMRuoqM1CU/qWhPS6gPvG9WZAD9jbhCKNrAfZS+onuEdHlg91L6ifCI9gZUenX5dPzE+FUBMqDbTv8un5ifCqAiXEVRpWuskc7nbVm7KHdAFpLafSzMBT7OUpyeE6jhqhJyYgHNvpBrpaoApLFwHKhmBqfmFTAJZcClrSUqAFV1SAwyA11ITU6gmgjOudlNuCQmbLWual5ipjIBJSKAOTsSMRDVdmMNz7EJhSrCMH6ioseEtWoNTi0GTc5iykjh4ARLwYgzYwVLIKiEu6qk1FGIOWVXaVEoBAUgOo4WIJzwoIZnzxKOZSW2Qo3PsISgJSDUgEVrm+rgsFEVDGkO3LOxS2UgrQ9SQtkqOIg4xUGhprrnE8SAA5SrWTQ4nTwgGc0ajOM+kBF28GUocYkrIIDJx4ipyGZSSHpqI1PSphoiXhdIFFEknUC6cClDVuz5oaQfRqDr4NMLh6KBZgQdStRLdlHCUnClNAQX4DUCWUpxmXFGer9suTZOG2FIwktgSwYAJGJjliKlO+b7YzpuVJmIWUgISiWlQUlS1Eli5c4f09GrZUOzd1mlS1svEClaXScKlkimKgqXIU2TEHOsWiJBDJThASFlRSSHDZAfqrscOnaWDarPKTPlJ94EqRKUf1KdJCqvmSU9LaodDZ4JQUlsOJKwMRSQlwVILMXUtLKSSONroBFdJvwybEuXLViWSMYxKVgCjhdC2GboFXPCh2Xdqpq5i5ZWkhcxWaiCFKwurUODgNamo54Zva7FptBRLGFKkJOMk5JAUtlOTXApyR9RCE3RCUDNtOE1wy0mpo6iVBv0nMQdWfjy25RHiEBWiEkpn2h0FAZCWpmlINWo5cHtg1sp9pL66PEIZ0zWg3v7ib1Fd0AyTBze/uJvUV3QDJhENXlNCZKzzH60jGdKLZxZQ1cJXT+kHv3RsF/LCbPNUcgl90YJPnFais5qLwE1C3j00hIES09hyTOKSCDDYD59Mea4EuJd8fEN0KXe6dQJ6Yp2j2XWM+kb9r0mWq8VzKUA5oioFYUZesZQlOcajP3ktIj2OOcetCtLvQ+z4rZZ9gWDuBP2jabLMdL5OS3QKCMi/D8H+tlcwWfow742FApDDRpd/upfUT4RHR13+6l9RPhEdA5qPTs/26fmJ8KoCJRg308/Lp+YnwqgFlmsBgO0/tgCwku3AJOIimYYCrhndjk1HiisU5HCWDiVixlLFlHErEo4WABLKCebmEWOmaUm0rUtJPEQHqkEh35i1HJDMdtamyYMKGfCnEp3egVwSaNqDU2nXEVpJIWFLKmJWQCqrhmBGZozPXis0RrTbClaZaFcAYcIo6nANEYRhLrJD0pzBu/qVqSpKCONnUbHJLZALbLXzERWzrQpRxsQQoKcJPGFWAerZb8tc1YILuwmYsjhJKlKSWAIJAFMRZJADu2sFxSJXpUy3Qpk8QJwglZZJCmpQFmBJyAZ4p7rQtC0nBm6UJZGKuIgEKzYAmlGGyHxJYl2WTXJk62xLINQAmhIZiIkcs5BnrPCThAw8RZowU4JY0xAEOS56TNuqztMVV0ihJUrVhJYEqKuCkM7jhUeoA1d1o9HN4SUlKgSXdmILsDrLBhmabYt5VtPCcjhCYwQ5ZDJIqczxjr1FngPxb2zCRLd0lJclLsSsVYhnThc5vzAgCGLGETZs1nWUhOIgDYXmJpwg4SdeYzNIjon4yhkrSo4QSVJ4XBL51y15x13WgkWxlAJEvHi4PASNQQmv6iQBnXWzIN2O8h6QITj9qtC1sSSkOkoQACBRgc3qRBXe1jmYQuXmmVMAwhmKkqJzUyeNtcNrgAuySiSlC1h1jhBJwskIyUQMzUHPVqaD6+7X/b4kLDGVhKQzLEwMwJ4ocv2c8CRtDVmZJM1QYrVtcMlKUBtlEDtc64KrEfaS+ujxCKHRVGGyyQ2aSodpcV10i1QD6aSztjTkdeNIrtoTGr0z9aVe/uJvUV3QCAQd3v7ib1Fd0AjxCKH8QLRhu+d/lhR+5QB+jxjCDURr34kpewLbUpB7AsecZBriMKVHNHAQo1iaJBpHgyj1o4hhEI9UGEeoFIQuFqoGga47KKuCISjOPVZR4kVeJUtRh1MMGJEqoiUG34aWQKmTFluCABXKr1HZGoSoCPwxswEhataltuH8wbFWEPXo59QjXwXsaWEezl9RPcI6OsBeVL6ie4R0DmodPvyyfmJ8K4A5Rg70/wDyyfmp8K4AkBozWoAdMvzk07ES1VcDDRwlhUuIoFqDkAAh1ZitS5S78IcJVRs5yYIPxClrFpllIdK5dKFnBOIFhTjatsC6MScRDkhnZ2ANM9fCfpLwtRYWe2AKIYEkBA2MAMyHfiuAPiNC8S0SkngZpBbOj1fIZjUMtozido7oPMtCTNXMKOFlVyHImAlqK6KVziznaCTRaJRC0zJeJOMqfgpSxIKHY4gAOzngN7QrFhVMQTNUCoqlglICQteFEti4Sch+4wQ2fRNSgFTFJBPGSzhn4IbUMIqnJzrYRYWXRGzy5kuYlKsUtSlpBWVDEpnLKfLCGZsok39ekyQECXIXPKswksEhwHJY7fpFsaCci5sa0+kDhUyd6NyXLYBic4aHhNTMjmi0ufR1aZikkOhqlsILYhQsXU+FwdQfmi4sF4LnOZtmXJUiicRlrcKzwlJ/x2fxbJLCmuo7dvPEvgZvi4UrnSfZ+y9IETGYJKcL1S9QTQs2tw1Yno0WswCgmWEhaQggPQB+LmxOIvtYbIt1TKtvj0ppWIKO2aLSCkYcSSlCkDCdSs359kUd+WNgcDpAwyEghirAQrGWDElS2BpBfaklMtQlhjhOEUIdqMKCBTSe1qlWVK5tCCl04g1V1J2pCRRujXEZfq9u6WEIShOSEpTnsAA+jb4lSJnt5IamNG/EIrrtIwnCQRkCCS4YMa8zfSJtgVitEnZjQ37hDl0J202+PcTeorugBEH18e4m9RXdAEjXCwpNNkYrBP5khX7VA/aMXVnG/W2zibLmSzktKknZUNGKiylClS1hlJJChzihia2rMUcFRdC70kZQ2bsTzwbi3VUDHLOUWC7q2KPbCP8AilDIgwbhm0F4WYkG7ZmwQk2JetJ7IdwmjWPEZwsyCNRj1KDz7ojuPCl4WiHEjak7oUmWDkewwrj9ap+HMsf0g65P/wBgvnAFNebfA5oVKKbLLCgxANGrmT/MXtoOW2LLpmdja7R7KX1E+ER0KsA9lL6ifCI6JhQ6ffl0fNT4VwAwefiD+WR81PhXGfhdYKYpNN7EtclM2U+KU5IAclCuMwzowygduGxqUymQCUpmOP1HEpyouAkMQKD9R2tGiIXFHarjUmaqZJ9GUKSpKpSnA4QqQagAvUNERJc6wEYUgpCThyNSyXNanY+tonRVXTbXPo1JUiYlOIhVQUuRiSsUIcGmYpEudeCE8ZQDgkDWQKkiApgTHol69j/79Ih/8kgB8X8/6xjlXzKAdSgAaOVJAftMUXKYqWDqrHgENy7xklmmIrky0116jElxtH+9Ea1Bs0Uw2hSnANWFTk5pkNhqc6RJJAzIHTSEqIHRDoGZggI05nS0lXpEuMMsh04grhLJSA9OIkdr1aDYzSdVP9aIdtsSJoZYqHwqFFJJSUkoVqLKNYCptGZ5XZpSi7lLEkYSSklLkdCYtbuT/cy6/wDYgtur9YYsdmTKQiUkkiWnCCczlU9rw5YR/eSgNZST2KDV3xWbU4alfPuJvUV3QAJU0H99fl5vUV3GM9JhjJ5BgV0z0ZM720ge1/Wn4gNfTl0wTJhzFEWKi1FBKVgpIzBBB3GH02pJ1iNatt3yZwPppSVc5AO45wPWn8PrMovLUuXzBlD6wesqBPpBzGHEzBsgkm/h2f0TweskjuMRF6B2kDgrQr/0R3iMXx7My0qkTBDoIhyZoxbUf9RV0FJ+8Q59itMvjyZg/wDJ+2UYvivxv3P+iB2Rwkp2RBFqIooEcxcH6w6m2xi+POH2lR7VxyMgA5P8QwsxItCcRxJZ9Y1RHwmpIaO2Lnk0f8OrapcpaVOQkgJJ56tBXNVwgNdPqYoPw/u/BZgrWslXQ1AIIQfapTqJHTR41eTjwO7IOAjqp7hHse2fip6B3R0LAa/ET8sn5qfCuM6SqNV0qudVqkiWhSUkLCnUCQwCg1OmBZGgE4f90v8AaqAwNJVCws6oJfUOdy0v9qo99RJvLS9yoNHYd9O2pugmPFTAcw/TXc8EvqNN5WXuVHeos3lZe5UPICc2ySVcaVLV0pBy6YRLu2QmokSukS0D7QX+os3lZe5UeDQSbysvcqHdIOVdNmLvIlF2zQk5O2fSY9N2SCAPRS2GQwpYdFKQYnQSbysvcqPPUSbysvcqIbCBuqSW9mmmsUMRJmjdnJBwmgw8Y7yzVzrzmDsaDTuWl/tV5x76jzeVlv0KiW2dnRlI91aLRKaqQiatgeqSzZROuq7pknjWmfN66gRm+RfWTr5oN06ETdc2X2JVHvqRN5VG5UW/4df0OSgSSOZ37f5jrp/OSwRmUgdhf790X1p0BmLFZqH1FlU/iHbFoRMlzZa/SS2QdQU7OCRs1RbAsvr8vN6iu4xniso0i3yDMlrQCAVJKQTlUQM+qa+URuMQD6Y9i/8AVNfKI3GPRomvlEbjElC8clUX50UXyiNxjhorM5RG4xJRY4WlcXQ0VmcojcY9Giy+URuMFMql9KY9C4uxouv40bjHHRdfxp3GNIP2ixS5vHQhXSATvivtOi9lW5MpIJzIpubKC8aLL5RO4w4dGl8ol+gxbTMbX+HyC5lTSg7FBw3TnC7u0DSlQM5eNI/SkYXbJ3ekaajRxetadxjho6v407jFtaVFmlABhqb7wwkAzXOaQ/1/+Req0fm/pmoD6ikntGwxyNG1YgorTTOhrAV/Yg0tA/xT3COhcpLADYAI6Jl//9k="/>
          <p:cNvSpPr>
            <a:spLocks noChangeAspect="1" noChangeArrowheads="1"/>
          </p:cNvSpPr>
          <p:nvPr/>
        </p:nvSpPr>
        <p:spPr bwMode="auto">
          <a:xfrm>
            <a:off x="17111663" y="-1746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altLang="pt-BR"/>
          </a:p>
        </p:txBody>
      </p:sp>
      <p:sp>
        <p:nvSpPr>
          <p:cNvPr id="33" name="Text Box 3415"/>
          <p:cNvSpPr txBox="1">
            <a:spLocks noChangeArrowheads="1"/>
          </p:cNvSpPr>
          <p:nvPr/>
        </p:nvSpPr>
        <p:spPr bwMode="auto">
          <a:xfrm>
            <a:off x="871192" y="22107128"/>
            <a:ext cx="10801200" cy="72072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102178" tIns="51088" rIns="102178" bIns="5108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2. MATERIAIS E MÉTODOS</a:t>
            </a:r>
          </a:p>
        </p:txBody>
      </p:sp>
      <p:sp>
        <p:nvSpPr>
          <p:cNvPr id="32" name="Rectangle 3166"/>
          <p:cNvSpPr>
            <a:spLocks noChangeArrowheads="1"/>
          </p:cNvSpPr>
          <p:nvPr/>
        </p:nvSpPr>
        <p:spPr bwMode="auto">
          <a:xfrm>
            <a:off x="23481704" y="33844358"/>
            <a:ext cx="10081094" cy="7921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102178" tIns="51088" rIns="102178" bIns="51088" anchor="ctr"/>
          <a:lstStyle/>
          <a:p>
            <a:pPr defTabSz="1020763">
              <a:defRPr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2068" name="Retângulo 30"/>
          <p:cNvSpPr>
            <a:spLocks noChangeArrowheads="1"/>
          </p:cNvSpPr>
          <p:nvPr/>
        </p:nvSpPr>
        <p:spPr bwMode="auto">
          <a:xfrm>
            <a:off x="871192" y="9217697"/>
            <a:ext cx="1072832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81" name="Picture 12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1">
                <a:lumMod val="75000"/>
                <a:lumOff val="2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34778" y="38536343"/>
            <a:ext cx="34283650" cy="419100"/>
          </a:xfrm>
          <a:prstGeom prst="rect">
            <a:avLst/>
          </a:prstGeom>
          <a:solidFill>
            <a:srgbClr val="00B1B2"/>
          </a:solidFill>
          <a:ln w="9525">
            <a:solidFill>
              <a:schemeClr val="tx2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sp>
        <p:nvSpPr>
          <p:cNvPr id="38" name="Retângulo 37"/>
          <p:cNvSpPr/>
          <p:nvPr/>
        </p:nvSpPr>
        <p:spPr>
          <a:xfrm>
            <a:off x="271463" y="8950142"/>
            <a:ext cx="342900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3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3200" dirty="0"/>
              <a:t> </a:t>
            </a:r>
            <a:r>
              <a:rPr lang="pt-BR" sz="3000" dirty="0">
                <a:latin typeface="Arial" pitchFamily="34" charset="0"/>
                <a:cs typeface="Arial" pitchFamily="34" charset="0"/>
              </a:rPr>
              <a:t>Autor, Curso, Universidade – Campus, </a:t>
            </a:r>
          </a:p>
        </p:txBody>
      </p:sp>
      <p:sp>
        <p:nvSpPr>
          <p:cNvPr id="47" name="Text Box 2409"/>
          <p:cNvSpPr txBox="1">
            <a:spLocks noChangeArrowheads="1"/>
          </p:cNvSpPr>
          <p:nvPr/>
        </p:nvSpPr>
        <p:spPr bwMode="auto">
          <a:xfrm>
            <a:off x="16641763" y="39491495"/>
            <a:ext cx="16561840" cy="167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2178" tIns="51088" rIns="102178" bIns="51088" anchor="ctr">
            <a:spAutoFit/>
          </a:bodyPr>
          <a:lstStyle/>
          <a:p>
            <a:pPr algn="r" defTabSz="1020763" eaLnBrk="0" hangingPunct="0">
              <a:spcBef>
                <a:spcPct val="20000"/>
              </a:spcBef>
            </a:pPr>
            <a:r>
              <a:rPr lang="pt-BR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COLEGIADO DE ENGENHARIA DE PRODUÇÃO AGROINDUSTRIAL</a:t>
            </a:r>
          </a:p>
          <a:p>
            <a:pPr algn="r" defTabSz="1020763" eaLnBrk="0" hangingPunct="0">
              <a:spcBef>
                <a:spcPct val="20000"/>
              </a:spcBef>
            </a:pPr>
            <a:r>
              <a:rPr lang="pt-BR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UNESPAR – Universidade Estadual do Paraná Campus de Campo Mourão, Pr. </a:t>
            </a:r>
          </a:p>
          <a:p>
            <a:pPr algn="r" defTabSz="1020763" eaLnBrk="0" hangingPunct="0">
              <a:spcBef>
                <a:spcPct val="20000"/>
              </a:spcBef>
            </a:pPr>
            <a:r>
              <a:rPr lang="pt-BR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Avenida Comendador Norberto Marcondes, 733 – CEP 87300-000. Fone: (44) 3518-1851.</a:t>
            </a:r>
          </a:p>
        </p:txBody>
      </p:sp>
      <p:sp>
        <p:nvSpPr>
          <p:cNvPr id="24" name="Rectangle 3166"/>
          <p:cNvSpPr>
            <a:spLocks noChangeArrowheads="1"/>
          </p:cNvSpPr>
          <p:nvPr/>
        </p:nvSpPr>
        <p:spPr bwMode="auto">
          <a:xfrm>
            <a:off x="23481704" y="21890459"/>
            <a:ext cx="10081120" cy="72072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102178" tIns="51088" rIns="102178" bIns="51088" anchor="ctr"/>
          <a:lstStyle/>
          <a:p>
            <a:pPr defTabSz="1020763">
              <a:defRPr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42F5CC5-D775-4C9D-BD22-37F89300A4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50" y="25805"/>
            <a:ext cx="34242522" cy="799223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Front">
            <a:rot lat="19799999" lon="19439998" rev="0"/>
          </a:camera>
          <a:lightRig rig="legacyNormal2" dir="t"/>
        </a:scene3d>
        <a:sp3d extrusionH="354000" prstMaterial="legacyMatte">
          <a:bevelT w="13500" h="13500" prst="angle"/>
          <a:bevelB w="13500" h="13500" prst="angle"/>
          <a:extrusionClr>
            <a:srgbClr val="939676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619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, verdana, 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Front">
            <a:rot lat="19799999" lon="19439998" rev="0"/>
          </a:camera>
          <a:lightRig rig="legacyNormal2" dir="t"/>
        </a:scene3d>
        <a:sp3d extrusionH="354000" prstMaterial="legacyMatte">
          <a:bevelT w="13500" h="13500" prst="angle"/>
          <a:bevelB w="13500" h="13500" prst="angle"/>
          <a:extrusionClr>
            <a:srgbClr val="939676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619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, verdana, arial" charset="0"/>
            <a:cs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9966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CAB8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4333</TotalTime>
  <Words>68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tahoma, verdana, arial</vt:lpstr>
      <vt:lpstr>Times New Roman</vt:lpstr>
      <vt:lpstr>Estrutura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SILUBESA 2004</dc:subject>
  <dc:creator>Jussara Severo</dc:creator>
  <cp:lastModifiedBy>regis eduardo</cp:lastModifiedBy>
  <cp:revision>468</cp:revision>
  <dcterms:created xsi:type="dcterms:W3CDTF">2003-06-01T18:10:39Z</dcterms:created>
  <dcterms:modified xsi:type="dcterms:W3CDTF">2018-12-05T16:09:28Z</dcterms:modified>
</cp:coreProperties>
</file>